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uk-U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uk-UA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C955334-1DBF-4C83-8CDB-F4B781DF5748}" type="slidenum">
              <a:rPr lang="uk-UA" sz="1400" b="0" strike="noStrike" spc="-1">
                <a:latin typeface="Times New Roman"/>
              </a:rPr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2273040" y="0"/>
            <a:ext cx="553356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2436660" y="0"/>
            <a:ext cx="520632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solidFill>
                <a:schemeClr val="bg1"/>
              </a:solidFill>
              <a:latin typeface="Aria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2205000" y="0"/>
            <a:ext cx="5669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2205000" y="-12810"/>
            <a:ext cx="5669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2205492" y="-72000"/>
            <a:ext cx="5669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2205492" y="0"/>
            <a:ext cx="5669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ПЛвЦ Рівне</cp:lastModifiedBy>
  <cp:revision>13</cp:revision>
  <dcterms:created xsi:type="dcterms:W3CDTF">2016-10-29T14:04:31Z</dcterms:created>
  <dcterms:modified xsi:type="dcterms:W3CDTF">2019-11-08T14:27:22Z</dcterms:modified>
  <dc:language>uk-UA</dc:language>
</cp:coreProperties>
</file>